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75" r:id="rId60"/>
    <p:sldId id="377" r:id="rId61"/>
    <p:sldId id="378" r:id="rId62"/>
    <p:sldId id="379" r:id="rId63"/>
    <p:sldId id="376" r:id="rId64"/>
    <p:sldId id="361" r:id="rId65"/>
    <p:sldId id="369" r:id="rId66"/>
    <p:sldId id="370" r:id="rId67"/>
    <p:sldId id="362" r:id="rId68"/>
    <p:sldId id="371" r:id="rId69"/>
    <p:sldId id="380" r:id="rId70"/>
    <p:sldId id="384" r:id="rId71"/>
    <p:sldId id="381" r:id="rId72"/>
    <p:sldId id="382" r:id="rId73"/>
    <p:sldId id="365" r:id="rId74"/>
    <p:sldId id="366" r:id="rId75"/>
    <p:sldId id="354" r:id="rId76"/>
    <p:sldId id="355" r:id="rId77"/>
    <p:sldId id="357" r:id="rId78"/>
    <p:sldId id="374" r:id="rId79"/>
    <p:sldId id="383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76" d="100"/>
          <a:sy n="76" d="100"/>
        </p:scale>
        <p:origin x="117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1628ED-8C67-4F30-A33E-A10247B3EF07}"/>
              </a:ext>
            </a:extLst>
          </p:cNvPr>
          <p:cNvGrpSpPr/>
          <p:nvPr/>
        </p:nvGrpSpPr>
        <p:grpSpPr>
          <a:xfrm>
            <a:off x="285892" y="1419294"/>
            <a:ext cx="6342136" cy="2519173"/>
            <a:chOff x="314467" y="1111023"/>
            <a:chExt cx="6342136" cy="25191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A5B218-0600-4503-9997-954453CA0FF7}"/>
                </a:ext>
              </a:extLst>
            </p:cNvPr>
            <p:cNvGrpSpPr/>
            <p:nvPr/>
          </p:nvGrpSpPr>
          <p:grpSpPr>
            <a:xfrm>
              <a:off x="314467" y="1111023"/>
              <a:ext cx="6342136" cy="2519173"/>
              <a:chOff x="616620" y="1003772"/>
              <a:chExt cx="5866533" cy="242522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1EC5498-08E9-4E48-BF5A-98B3751E43DC}"/>
                  </a:ext>
                </a:extLst>
              </p:cNvPr>
              <p:cNvGrpSpPr/>
              <p:nvPr/>
            </p:nvGrpSpPr>
            <p:grpSpPr>
              <a:xfrm>
                <a:off x="616620" y="1003772"/>
                <a:ext cx="5866533" cy="2425228"/>
                <a:chOff x="1014205" y="1268683"/>
                <a:chExt cx="7083201" cy="303698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39F53EB-C590-47E2-A019-606982786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79"/>
                <a:stretch/>
              </p:blipFill>
              <p:spPr>
                <a:xfrm>
                  <a:off x="1058431" y="1502684"/>
                  <a:ext cx="7038975" cy="2802987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981F79B-0029-4755-A47F-D873B713444E}"/>
                    </a:ext>
                  </a:extLst>
                </p:cNvPr>
                <p:cNvSpPr txBox="1"/>
                <p:nvPr/>
              </p:nvSpPr>
              <p:spPr>
                <a:xfrm>
                  <a:off x="1957838" y="1318018"/>
                  <a:ext cx="849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G444E</a:t>
                  </a:r>
                  <a:endParaRPr lang="zh-CN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FD95DD9-B36B-40F0-883E-C20505797D4B}"/>
                    </a:ext>
                  </a:extLst>
                </p:cNvPr>
                <p:cNvSpPr/>
                <p:nvPr/>
              </p:nvSpPr>
              <p:spPr>
                <a:xfrm>
                  <a:off x="1014205" y="1268683"/>
                  <a:ext cx="2654423" cy="643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Osm-3 p802</a:t>
                  </a:r>
                  <a:endParaRPr lang="zh-CN" altLang="en-US" dirty="0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1BC157-2868-45DB-B0B2-89BAB23341BA}"/>
                  </a:ext>
                </a:extLst>
              </p:cNvPr>
              <p:cNvSpPr/>
              <p:nvPr/>
            </p:nvSpPr>
            <p:spPr>
              <a:xfrm>
                <a:off x="4403834" y="1818290"/>
                <a:ext cx="1418897" cy="273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3F600B-E2BA-4C36-A60A-7AA22E0EA970}"/>
                  </a:ext>
                </a:extLst>
              </p:cNvPr>
              <p:cNvSpPr txBox="1"/>
              <p:nvPr/>
            </p:nvSpPr>
            <p:spPr>
              <a:xfrm>
                <a:off x="4625929" y="1777145"/>
                <a:ext cx="1102011" cy="355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dye-filling</a:t>
                </a:r>
                <a:endParaRPr lang="zh-CN" altLang="en-US" dirty="0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6265F2-8C32-4D57-AA1C-E9E98A24D1B1}"/>
                </a:ext>
              </a:extLst>
            </p:cNvPr>
            <p:cNvSpPr/>
            <p:nvPr/>
          </p:nvSpPr>
          <p:spPr>
            <a:xfrm>
              <a:off x="584626" y="2109367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1138DC-7ABC-49B4-9EBA-B9DB8DE755C6}"/>
                </a:ext>
              </a:extLst>
            </p:cNvPr>
            <p:cNvSpPr/>
            <p:nvPr/>
          </p:nvSpPr>
          <p:spPr>
            <a:xfrm>
              <a:off x="2691177" y="2700438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0E0D6E-1105-4867-B7E0-EE8B7B8D4219}"/>
                </a:ext>
              </a:extLst>
            </p:cNvPr>
            <p:cNvSpPr/>
            <p:nvPr/>
          </p:nvSpPr>
          <p:spPr>
            <a:xfrm>
              <a:off x="4504025" y="1906036"/>
              <a:ext cx="1480927" cy="358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98503-CC14-4D08-AE62-D2F7F51DBC92}"/>
              </a:ext>
            </a:extLst>
          </p:cNvPr>
          <p:cNvSpPr txBox="1"/>
          <p:nvPr/>
        </p:nvSpPr>
        <p:spPr>
          <a:xfrm>
            <a:off x="4502416" y="216129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II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EA620-32C0-4ECC-856F-9F3C9308F13D}"/>
              </a:ext>
            </a:extLst>
          </p:cNvPr>
          <p:cNvSpPr txBox="1"/>
          <p:nvPr/>
        </p:nvSpPr>
        <p:spPr>
          <a:xfrm>
            <a:off x="513739" y="2407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Phenotype I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FE590B-507C-438F-96C1-D2242EFAE8E8}"/>
              </a:ext>
            </a:extLst>
          </p:cNvPr>
          <p:cNvSpPr/>
          <p:nvPr/>
        </p:nvSpPr>
        <p:spPr>
          <a:xfrm>
            <a:off x="6400800" y="1953446"/>
            <a:ext cx="676275" cy="2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598C-E01A-46C0-A724-F39ABF6AA596}"/>
              </a:ext>
            </a:extLst>
          </p:cNvPr>
          <p:cNvSpPr txBox="1"/>
          <p:nvPr/>
        </p:nvSpPr>
        <p:spPr>
          <a:xfrm>
            <a:off x="7548465" y="19186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</a:t>
            </a:r>
            <a:r>
              <a:rPr lang="en-US" altLang="zh-CN"/>
              <a:t>Genome Sequencing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052CB03-EA75-4DDC-874E-C8832302F560}"/>
              </a:ext>
            </a:extLst>
          </p:cNvPr>
          <p:cNvSpPr/>
          <p:nvPr/>
        </p:nvSpPr>
        <p:spPr>
          <a:xfrm rot="5400000">
            <a:off x="8585415" y="2360993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DF921A-CE96-43A7-8FF4-194B41E29CD0}"/>
              </a:ext>
            </a:extLst>
          </p:cNvPr>
          <p:cNvSpPr txBox="1"/>
          <p:nvPr/>
        </p:nvSpPr>
        <p:spPr>
          <a:xfrm>
            <a:off x="6667627" y="305966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wildtype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35F4BC4-529A-4DD4-8C7A-E952C1D69C41}"/>
              </a:ext>
            </a:extLst>
          </p:cNvPr>
          <p:cNvSpPr/>
          <p:nvPr/>
        </p:nvSpPr>
        <p:spPr>
          <a:xfrm rot="5400000">
            <a:off x="8583302" y="3522581"/>
            <a:ext cx="676275" cy="64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4F74-5B94-42B6-914A-262968C0EBFB}"/>
              </a:ext>
            </a:extLst>
          </p:cNvPr>
          <p:cNvSpPr txBox="1"/>
          <p:nvPr/>
        </p:nvSpPr>
        <p:spPr>
          <a:xfrm>
            <a:off x="6950492" y="4242706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~300 Single nucleotide variation due to EMS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67E26-570C-4AE7-BA9C-4C48A673995B}"/>
              </a:ext>
            </a:extLst>
          </p:cNvPr>
          <p:cNvSpPr txBox="1"/>
          <p:nvPr/>
        </p:nvSpPr>
        <p:spPr>
          <a:xfrm>
            <a:off x="7548465" y="16133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DAD443-8FFA-440B-BE2B-0B0CEC46798D}"/>
              </a:ext>
            </a:extLst>
          </p:cNvPr>
          <p:cNvSpPr txBox="1"/>
          <p:nvPr/>
        </p:nvSpPr>
        <p:spPr>
          <a:xfrm>
            <a:off x="9136573" y="30596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And Mapping samples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FECED6-C203-4DCB-B6F6-15FE17DE8D46}"/>
              </a:ext>
            </a:extLst>
          </p:cNvPr>
          <p:cNvSpPr txBox="1"/>
          <p:nvPr/>
        </p:nvSpPr>
        <p:spPr>
          <a:xfrm>
            <a:off x="6674838" y="4612038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Can focus on about ¼ length of a Chromosome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A1F7617-96C8-4483-AFAA-49B2C552E169}"/>
              </a:ext>
            </a:extLst>
          </p:cNvPr>
          <p:cNvSpPr txBox="1"/>
          <p:nvPr/>
        </p:nvSpPr>
        <p:spPr>
          <a:xfrm>
            <a:off x="6431585" y="31572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But why not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7209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eemb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pol II binding activity)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28466</TotalTime>
  <Words>1391</Words>
  <Application>Microsoft Office PowerPoint</Application>
  <PresentationFormat>宽屏</PresentationFormat>
  <Paragraphs>432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33</cp:revision>
  <dcterms:created xsi:type="dcterms:W3CDTF">2022-06-21T02:36:11Z</dcterms:created>
  <dcterms:modified xsi:type="dcterms:W3CDTF">2022-10-30T07:56:17Z</dcterms:modified>
</cp:coreProperties>
</file>